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A8E2C-9110-40E8-A78F-80816990F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38693-8F63-4D07-A41C-A5F72DA198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organ of Corti in homozygous Tecta mutants. Toluidine blue stained resin sections (A–C) and anti-Tecta (red) and phalloidin (green) labelled cryosections (D–F) from basal cochlear coil of homozygous TectaC1619S/C1619S (A, D) TectaL1820F,G1824D/L1820F,G1824D (B, E) and TectaC1837G/C1837G (C, F) mutant mice. The tectorial membrane in the TectaC1619S/C1619S mouse (A, D) has reduced attachment to the spiral limbus (SL), a highly fragmented marginal band (arrow) but retains strong labelling for Tecta (D). The tectorial membranes of TectaL1820F,G1824D/L1820F,G1824D and TectaC1837G/C1837G mice are completely detached (arrows in B–C, E–F) from the spiral limbus and instead are associated with Reissner's membrane (arrowhead in B and C). Although the matrix of the tectorial membrane in the TectaL1820,G1824D/L1820F,G1824D mouse stains positively for Tecta (E) that in TectaC1837G/C1837G mutant does not (F). This may be reflected in the relative density of the tectorial membranes in the Toluidine blue sections (B, C). Scale bar in C= 50 μm and applies to A–C, scale bar in F = 50 μm and applies to D–F.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BA464-60E9-4A3C-B01D-B424D1AF48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2551–2568,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Structure of the organ of Corti in homozygous Tecta mutants. Toluidine blue stained resin sections (A–C)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Structure of the organ of Corti in homozygous Tecta mutants. Toluidine blue stained resin sections (A–C)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2024-04-26T20:24:44Z</dcterms:modified>
</cp:coreProperties>
</file>