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11344E-A689-4DAA-B420-C963E1CC18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6DC315-EBD9-432F-B130-8C13CCC460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CF1C9E-5734-4E7E-992A-DF638B4812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2024-04-26T11:25:03Z</dcterms:modified>
</cp:coreProperties>
</file>