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25A3C-B0D2-44C1-80D5-610B7300D4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C3CF7-2F6F-4C44-9F4A-7488F11A86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96F1B-3936-40CA-9207-1BA98F841F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2024-04-26T19:15:27Z</dcterms:modified>
</cp:coreProperties>
</file>