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A7333-7491-4356-8B1A-CAE8DE0BB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CBB0D-6422-4010-820F-8215D7851F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plot of the prostate cancer–free status over time among the 643 men randomized to placebo and folic acid treatment in this study. The 95% confidence intervals (CIs) for probability of remaining free of cancer are shown at 3, 6, and 9 years for both treatment groups. The numbers of patients at risk for prostate cancer at 3, 6, and 9 years were 284, 274, and 10, respectively, in the placebo group and 300, 233, and 10 in the folic acid group. *Cox proportional hazard models were used to obtain hazard ratios (HRs) and 95% confidence intervals and Wald tests to obtain P values. In the figure, hazard ratio is age adjusted. The multiadjusted hazard ratio (with adjustment for aspirin treatment group, alcohol use, baseline multivitamin use and plasma levels of vitamins B 2 , B 6 , and B 12 ) was 2.58 (95% CI = 1.14–5.86, P = 0.02).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2958E-A974-4930-8999-6C26F62497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432–435,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Kaplan–Meier plot of the prostate cancer–free status over time among the 643 men randomized to placebo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Kaplan–Meier plot of the prostate cancer–free status over time among the 643 men randomized to placebo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2024-04-26T22:12:42Z</dcterms:modified>
</cp:coreProperties>
</file>