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31CB4E-8A0F-41AD-AB6A-CB08C93085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B929A-FAF9-4FE9-9230-49D0E2B706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Regionally averaged beta weights for the right and left parahippocampal gyrus showing a decision point effect for remembered as well as forgotten objects. Bars indicate standard errors across participants.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EE8C60-F37C-4123-A5AF-E2C6442EAA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4, April 2007, Pages 975–981,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Regionally averaged beta weights for the right and left parahippocampal gyrus showing a decision point effect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Regionally averaged beta weights for the right and left parahippocampal gyrus showing a decision point effect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2024-04-27T04:32:44Z</dcterms:modified>
</cp:coreProperties>
</file>