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FB046C-054A-463F-BC58-0B53B64A56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82C8A4-9B2F-4480-BFA8-42A3B3720F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Detrimental effects of myelin debris and extracellular aggregates (A) Inhibitory activity of myelin debris in multiple sclerosis. Immune mediated demyelination and oligodendrocyte injury liberates myelin. Myelin debris inhibits axonal re-growth and regeneration. Furthermore, myelin debris inhibits oligodendrocyte precursor cell differentiation. (B) Neurotoxic activity of Aβ plaques in Alzheimer disease. Extracellular Aβ directly damages synapses and stimulates microglial to release neurotoxic mediators such as TNF-α and nitric oxide (NO). Microglial cytotoxic mediators induces synaptic and axonal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7CBECB-60CE-4A6A-B254-0F354B1327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2, February 2009, Pages 288–295, </a:t>
            </a:r>
            <a:r>
              <a:rPr lang="en-US" altLang="en-US" sz="1000">
                <a:solidFill>
                  <a:srgbClr val="333333"/>
                </a:solidFill>
                <a:hlinkClick r:id="rId3"/>
              </a:rPr>
              <a:t>https://doi.org/10.1093/brain/awn109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Detrimental effects of myelin debris and extracellular aggregates (A) Inhibitory activity of myelin debris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Detrimental effects of myelin debris and extracellular aggregates (A) Inhibitory activity of myelin debris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2024-04-26T07:37:32Z</dcterms:modified>
</cp:coreProperties>
</file>