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DE5D5-B785-4793-A580-3C90F3420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2CA34-1F51-4EBB-BDEA-D59B75596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623D3-8239-4169-82F1-7ABCB7EFE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2024-04-26T09:44:29Z</dcterms:modified>
</cp:coreProperties>
</file>