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C906CA-64C0-45F5-B2AD-9A61D6F4C4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86F9C2-B2B4-451E-AC85-E7FDC04BFB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ADC605-C676-462E-AA30-8B9A064FC0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2024-04-26T10:46:48Z</dcterms:modified>
</cp:coreProperties>
</file>