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92FD4-16F8-4592-8D25-92C72FA3CD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EFD5B-A7AC-432D-9293-BEDAB3D495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isolates less susceptible (LS) and resistant (R) to ciprofloxacin in New South Wales (NSW) and Victoria (VIC), and all quinolone non-susceptible gonococci in the Northern Territory (NT), 1997–2006.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9D040-E728-4821-A29E-9A41746396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m4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61, Issue 1, January 2008, Pages 150–155,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https://doi.org/10.1093/jac/dkm434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Proportion of isolates less susceptible (LS) and resistant (R) to ciprofloxacin in New South Wales (NSW)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Proportion of isolates less susceptible (LS) and resistant (R) to ciprofloxacin in New South Wales (NSW)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2024-04-26T07:19:34Z</dcterms:modified>
</cp:coreProperties>
</file>