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10B2A-B845-4C55-BD03-457CFBEB67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DB796-B555-4B1A-A628-7AEB4664FE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1. Pathways linking socioeconomic status, lifestyle factors, and health (e, f, g, h, and i not modeled in this study).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B85CB-86D9-4949-94B1-D323B502AF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h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159, Issue 2, 15 January 2004, Pages 184–191,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https://doi.org/10.1093/aje/kwh006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1. Pathways linking socioeconomic status, lifestyle factors, and health (e, f, g, h, and i not modeled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1. Pathways linking socioeconomic status, lifestyle factors, and health (e, f, g, h, and i not modeled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2024-04-26T19:11:39Z</dcterms:modified>
</cp:coreProperties>
</file>