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52A75-824A-4D44-89EF-2064B1914A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2A925-6299-4FBA-A992-F1D9ECCFE8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Indications for cardiac surgery in the management of infective endocarditis (IE) adapted from the European Society for Cardiology guidelines49 and the American Heart Association.50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1C991-7AF0-4CA3-92AB-AF4F4DEAF4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r4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2012, Pages 269–289,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https://doi.org/10.1093/jac/dkr450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Indications for cardiac surgery in the management of infective endocarditis (IE) adapted from the European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Indications for cardiac surgery in the management of infective endocarditis (IE) adapted from the European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2024-04-26T08:12:37Z</dcterms:modified>
</cp:coreProperties>
</file>