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181C2-ECC2-452A-AB97-D040BE8484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E37F4-E616-4EE8-8A31-091D8AA73F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84A62-5347-4907-A21A-C450CE46D0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2024-04-26T05:26:01Z</dcterms:modified>
</cp:coreProperties>
</file>