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799E75-1A75-42E7-8CC0-E1801E5FC02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580C7C-D90C-40CD-AB47-2F0C3C9CBD8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calpain inhibitors on apoptosis in hyperglycaemic hearts. Hyperglycaemia was induced by STZ. On Day 3 after STZ treatment, mice were treated with insulin, calpain inhibitor-I (CI-I), calpain inhibitor-III (CI-III), or PD150606 for 7 days. Calpain activity (A) and caspase-3 activity (B) were measured in hyperglycaemic hearts. (C) Quantification of TUNEL staining positive cardiomyocytes. Data are mean ± SD, n = 5–6. *P &lt; 0.05 vs. sham and #P &lt; 0.05 vs. Vehicle in STZ. (D) Representatives of TUNEL staining in cardiomyocytes (yellow-blown signal, arrows showing nuclear localization) from vehicle-treated (a) or PD150606-treated hyperglycaemic hearts (b). (Magnification: ×40; scale bar: 10 µm.)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2009. For permissions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7C40A2-15CF-4589-8CB1-778FDCD8A06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vr/cvp18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84, Issue 1, 1 October 2009, Pages 100–110,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https://doi.org/10.1093/cvr/cvp189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7 </a:t>
            </a:r>
            <a:r>
              <a:rPr lang="en-US" altLang="en-US" b="0"/>
              <a:t>Effects of calpain inhibitors on apoptosis in hyperglycaemic hearts. Hyperglycaemia was induced by STZ. 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7 Effects of calpain inhibitors on apoptosis in hyperglycaemic hearts. Hyperglycaemia was induced by STZ. 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2024-09-19T01:58:18Z</dcterms:modified>
</cp:coreProperties>
</file>