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CC7113-E842-43C6-B963-6718518C18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5DD1D8-A0B5-44B0-9072-4EB76D27B2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Amplitude and waveform comparison of bAP signals in spines and dendrites. (A) Superimposed scaled bAP signals from spine heads (solid line) and dendrites (dashed line) on expanded time scale; representative measurements from 2 spines. (B) Spine head/dendrite ratios for bAP signal amplitude and time course (FWHH) recorded in 4 groups of spines with different neck length.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B8FBD3-221E-49E9-98B0-8BCE7022E1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2, February 2014, Pages 385–395,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9. </a:t>
            </a:r>
            <a:r>
              <a:rPr lang="en-US" altLang="en-US" b="0"/>
              <a:t>Amplitude and waveform comparison of bAP signals in spines and dendrites. (A) Superimposed scaled bAP signals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9. Amplitude and waveform comparison of bAP signals in spines and dendrites. (A) Superimposed scaled bAP signals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2024-05-10T08:56:06Z</dcterms:modified>
</cp:coreProperties>
</file>