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612DF54-A53C-4040-AA75-67ABDE99BF2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29A6312-8A4D-4BEE-9829-8DE34688DA1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Amplitude and waveform comparison of bAP signals in spines and dendrites. (A) Superimposed scaled bAP signals from spine heads (solid line) and dendrites (dashed line) on expanded time scale; representative measurements from 2 spines. (B) Spine head/dendrite ratios for bAP signal amplitude and time course (FWHH) recorded in 4 groups of spines with different neck length.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2012.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671EE72-D1F3-4713-AAA7-2F77A06DA9A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s32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24, Issue 2, February 2014, Pages 385–395,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https://doi.org/10.1093/cercor/bhs320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9. </a:t>
            </a:r>
            <a:r>
              <a:rPr lang="en-US" altLang="en-US" b="0"/>
              <a:t>Amplitude and waveform comparison of bAP signals in spines and dendrites. (A) Superimposed scaled bAP signals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9. Amplitude and waveform comparison of bAP signals in spines and dendrites. (A) Superimposed scaled bAP signals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2024-09-20T13:09:27Z</dcterms:modified>
</cp:coreProperties>
</file>