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FB903A-5CEF-42DD-9FD3-92D48BE0E9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304A7-881A-47BC-84DD-25C0FC4FE6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 Electrophysiological recordings from the amygdala of Patient 4 for the passive-stimulation test. (a) Frontal MRI showing the electrode implanted in the right amygdala. Only the four deepest contacts (A1, A2, A3, A4) of this electrode were considered as being located within the structure. (b) Example of raw monopolar OEPs (filtered 1–64 Hz) obtained from A1, A2, A3, A4 in response to a single stimulation of lavender. (c) Monopolar averaged OEPs (filtered 1–64 Hz) obtained from the 12 odors. PP, positive potential; NP, negative potential. Stimulus onset corresponds to the value 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C658D0-2714-4BF3-95B3-B64E7A5E1E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619–627, </a:t>
            </a:r>
            <a:r>
              <a:rPr lang="en-US" altLang="en-US" sz="1000">
                <a:solidFill>
                  <a:srgbClr val="333333"/>
                </a:solidFill>
                <a:hlinkClick r:id="rId3"/>
              </a:rPr>
              <a:t>https://doi.org/10.1093/cercor/11.7.619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Electrophysiological recordings from the amygdala of Patient 4 for the passive-stimulation test. (a) 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Electrophysiological recordings from the amygdala of Patient 4 for the passive-stimulation test. (a) Frontal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2024-04-26T08:20:02Z</dcterms:modified>
</cp:coreProperties>
</file>