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AFBE63-24B2-40FB-93F7-A0BC33C657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78DC57-378F-4791-ACEE-327C9F18A2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16. </a:t>
            </a:r>
            <a:r>
              <a:rPr lang="en-US" altLang="en-US">
                <a:latin typeface="Arial" pitchFamily="34" charset="0"/>
                <a:ea typeface="Arial" pitchFamily="34" charset="0"/>
              </a:rPr>
              <a:t>Bar graph showing for each area, the mean GLI values of the mean GLI profiles across brains for left and right hemispheres. Asterisks indicate pairs of areas that differed significantly by mean GLI of the mean GLI profiles across brains and hemispheres. (ANOVA; blocking factor: brain; n = 10; error bars =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D91C5A-4983-48D0-8B4C-984B3D5AE6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16. </a:t>
            </a:r>
            <a:r>
              <a:rPr lang="en-US" altLang="en-US" b="0"/>
              <a:t>Bar graph showing for each area, the mean GLI values of the mean GLI profiles across brains for left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16. Bar graph showing for each area, the mean GLI values of the mean GLI profiles across brains for left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2024-04-26T21:56:35Z</dcterms:modified>
</cp:coreProperties>
</file>