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85506B-78FE-43B6-BEEB-E51E01F54D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424C1B-7809-46F9-BA7B-088294D80C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D54084-E8A6-49A0-B63C-1139F0F670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2024-04-27T03:49:16Z</dcterms:modified>
</cp:coreProperties>
</file>