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E89C0-71DF-4056-85A3-46FEE5E9EC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DFEC2-FCD6-407C-A5EA-2481048947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comparison of dance training contrast (danced &gt; untrained; in red) and passive observation contrast (watched &gt; untrained; in blue), rendered on the same average brain images to facilitate comparison. Voxels of overlap between the 2 contrasts are visible in yellow.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5891E-867B-40A0-9A53-D53B4902E8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315–326,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Direct comparison of dance training contrast (danced &gt; untrained; in red) and passive observation contrast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Direct comparison of dance training contrast (danced &gt; untrained; in red) and passive observation contrast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2024-04-26T02:17:24Z</dcterms:modified>
</cp:coreProperties>
</file>