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9E93FD-326B-4B1E-B037-EFDB1CBE5E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D4472-1709-48ED-9A1F-88EB8F38AD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of miscarriage with high levels of pre-pregnancy uNK cell numbers in women with idiopathic 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BE247-2F86-474F-899C-012E274818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r1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8, August 2011, Pages 1971–1980,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Odds of miscarriage with high levels of pre-pregnancy uNK cell numbers in women with idiopathic 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Odds of miscarriage with high levels of pre-pregnancy uNK cell numbers in women with idiopathic 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2024-09-20T09:51:20Z</dcterms:modified>
</cp:coreProperties>
</file>