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9E93FD-326B-4B1E-B037-EFDB1CBE5EF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7D4472-1709-48ED-9A1F-88EB8F38AD1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Odds of miscarriage with high levels of pre-pregnancy uNK cell numbers in women with idiopathic RM.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European Society of Human Reproduction and Embryology.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41BE247-2F86-474F-899C-012E274818C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umrep/der16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Reprod</a:t>
            </a:r>
            <a:r>
              <a:rPr lang="en-US" altLang="en-US" sz="1000">
                <a:solidFill>
                  <a:srgbClr val="333333"/>
                </a:solidFill>
              </a:rPr>
              <a:t>, Volume 26, Issue 8, August 2011, Pages 1971–1980,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https://doi.org/10.1093/humrep/der164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5 </a:t>
            </a:r>
            <a:r>
              <a:rPr lang="en-US" altLang="en-US" b="0"/>
              <a:t>Odds of miscarriage with high levels of pre-pregnancy uNK cell numbers in women with idiopathic RM.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5 Odds of miscarriage with high levels of pre-pregnancy uNK cell numbers in women with idiopathic RM.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2024-09-20T09:51:20Z</dcterms:modified>
</cp:coreProperties>
</file>