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FC3611-3123-4406-87B5-E0A0B9AC97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2F81BF-0052-4E5B-B1B7-BEB9FFD17D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Odds of miscarriage with high levels of pre-pregnancy uNK cell numbers in women with idiopathic RM.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A39503-92F3-4640-A254-B6DFCA48B1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r16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26, Issue 8, August 2011, Pages 1971–1980,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https://doi.org/10.1093/humrep/der164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Odds of miscarriage with high levels of pre-pregnancy uNK cell numbers in women with idiopathic RM.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 Odds of miscarriage with high levels of pre-pregnancy uNK cell numbers in women with idiopathic RM.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2024-05-04T18:36:52Z</dcterms:modified>
</cp:coreProperties>
</file>