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B7622-2FAA-41AB-AB83-53D6F5BAF7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DAC97-269A-48A3-8003-30ADF1A99C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ADA1DB-055D-415A-9899-0048C0AEC1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2024-04-27T02:26:24Z</dcterms:modified>
</cp:coreProperties>
</file>