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274212-6E2F-4580-870B-E47727484E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3AD147-0941-4037-BF59-7C8636AA70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Evidence for genetic heterogeneity in Rothmund–Thomson syndrome. Pedigree of a kindred that includes two brothers (FCP-221 and FCP-222) with classic Rothmund–Thomson syndrome phenotype (filled squares and arrows). Half-filled symbols delineate the unaffected obligate heterozygous parents. Neither sibling had detectable truncating or missense mutations in RECQL4. The brothers are discordant for RECQL4 intragenic single nucleotide polymorphisms. The base position in the RECQL4 gene for each single nucleotide polymorphism is shown with the sequence at that position for each member of the family. Boxes delineate the deduced haplotypes at RECQL4 found in this kindred. Each haplotype is indicated by a roman numeral as well as either an open, shaded, or striped box.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B62F11-EEC9-4791-91BB-CD9A3D4F8E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95.9.6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95, Issue 9, 7 May 2003, Pages 669–674, </a:t>
            </a:r>
            <a:r>
              <a:rPr lang="en-US" altLang="en-US" sz="1000">
                <a:solidFill>
                  <a:srgbClr val="333333"/>
                </a:solidFill>
                <a:hlinkClick r:id="rId3"/>
              </a:rPr>
              <a:t>https://doi.org/10.1093/jnci/95.9.669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Evidence for genetic heterogeneity in Rothmund–Thomson syndrome. Pedigree of a kindred that includes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Evidence for genetic heterogeneity in Rothmund–Thomson syndrome. Pedigree of a kindred that includes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2024-05-01T21:54:15Z</dcterms:modified>
</cp:coreProperties>
</file>