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A4B0A-8EFE-45EE-8AA7-53ED3470A5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558895-4908-4483-A844-1612773C62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Vascular tumors and malformations (A) proliferating hemangioma, a benign tumor of infancy. (B) Extensive sporadic CM, distinct from (C) small, multifocal CMs with pale halo, characteristic of CM–AVM.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F5917-0C15-4C5E-B6E6-96CB8DBE9B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many faces of venous anomalies. Identification of their genetic bases has helped distinguish between (A) GVM, caused by loss-of-function of glomulin (GLMN), (B and C) VMCM, caused by inherited gain-of-function changes in TIE2/TEK, and (D) sporadic venous malformations, caused by somatic gain-of-function mutations in TIE2/TEK.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F5917-0C15-4C5E-B6E6-96CB8DBE9BE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p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R1, 15 April 2009, Pages R65–R74,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Vascular tumors and malformations (A) proliferating hemangioma, a benign tumor of infancy. (B) Extensive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90900" y="1371600"/>
            <a:ext cx="23605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R1, 15 April 2009, Pages R65–R74,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many faces of venous anomalies. Identification of their genetic bases has helped distinguish between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34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Vascular tumors and malformations (A) proliferating hemangioma, a benign tumor of infancy. (B) Extensive ...</vt:lpstr>
      <vt:lpstr>Figure 2. The many faces of venous anomalies. Identification of their genetic bases has helped distinguish between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2024-04-26T21:23:03Z</dcterms:modified>
</cp:coreProperties>
</file>