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111AA-D937-41A7-8E74-0D22950157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1C373-21A1-4B48-BC47-526FD5C200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7A08E-35B2-4455-BB45-0D8B172850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2024-04-26T18:17:06Z</dcterms:modified>
</cp:coreProperties>
</file>