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6ED6F3-20D5-43A1-8A5B-1971C68791C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B30970-EBE4-4663-936F-3EB2BDDFDC9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Higher caudate ROI Ki is associated with both increased frontal delay-period activation. A voxelwise regression on fMRI activation during the delay (restricted to the load-sensitive delay-period voxels only, shown in Fig. 2 and listed in Table 2) and caudate Ki values revealed a region in the left middle frontal gyrus/precentral gyrus (IFJ) where these factors were significantly correlated (P &lt; 0.001, uncorrected). A scatter plot of the correlation between caudate Ki values and mean parameter estimates in this region is shown. For display purposes, the region is shown including contiguous suprathreshold voxels outside of the map of only load-sensitive voxels that were significant at clusterwise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C983C4-3296-4D25-B491-2CFA686F795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9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2, February 2009, Pages 445–454, </a:t>
            </a:r>
            <a:r>
              <a:rPr lang="en-US" altLang="en-US" sz="1000">
                <a:solidFill>
                  <a:srgbClr val="333333"/>
                </a:solidFill>
                <a:hlinkClick r:id="rId3"/>
              </a:rPr>
              <a:t>https://doi.org/10.1093/cercor/bhn095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Higher caudate ROI K</a:t>
            </a:r>
            <a:r>
              <a:rPr lang="en-US" altLang="en-US" b="0" baseline="-25000"/>
              <a:t>i</a:t>
            </a:r>
            <a:r>
              <a:rPr lang="en-US" altLang="en-US" b="0"/>
              <a:t> is associated with both increased frontal delay-period activation.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Higher caudate ROI Ki is associated with both increased frontal delay-period activation.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2024-09-18T20:16:39Z</dcterms:modified>
</cp:coreProperties>
</file>