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90AE2-75A3-4730-9DF8-54B646741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7B05F-FE07-4E85-8255-77EA9FF273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Synthetic seismograms calculated for the model of Fig. 8, using ANISEIS. Anisotropic poro-elasticity (APE) applied for three sets of differential stress. Source depth: 20 km. y: direction of regional field. Effect of shear-wave polarizations for azimuth 0° (a) 1 2 6 for offset 5 km; (b) 3 2 6 for offset 5 km and (c) 2 2 6 for offset 11.55 km. Notice the larger offset (11.55 km) in (c) needed for time-delays to be noticed.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A37DF5-DECB-4368-9238-3BC4A1B889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7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163, Issue 1, October 2005, Pages 252–264,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https://doi.org/10.1111/j.1365-246X.2005.02743.x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Synthetic seismograms calculated for the model of Fig. 8, using ANISEIS. Anisotropic poro-elasticity (APE)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Synthetic seismograms calculated for the model of Fig. 8, using ANISEIS. Anisotropic poro-elasticity (APE)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2024-05-08T22:52:20Z</dcterms:modified>
</cp:coreProperties>
</file>