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DDEEE9E-5D3E-4706-942C-B0B5D8924B7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8199ED5-D740-41B4-9402-F0B143684B9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9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Synthetic seismograms calculated for the model of Fig. 8, using ANISEIS. Anisotropic poro-elasticity (APE) applied for three sets of differential stress. Source depth: 20 km. y: direction of regional field. Effect of shear-wave polarizations for azimuth 0° (a) 1 2 6 for offset 5 km; (b) 3 2 6 for offset 5 km and (c) 2 2 6 for offset 11.55 km. Notice the larger offset (11.55 km) in (c) needed for time-delays to be noticed.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2005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798951A-7904-4300-9C4F-98B2EAADB09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46X.2005.02743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Geophys J Int</a:t>
            </a:r>
            <a:r>
              <a:rPr lang="en-US" altLang="en-US" sz="1000">
                <a:solidFill>
                  <a:srgbClr val="333333"/>
                </a:solidFill>
              </a:rPr>
              <a:t>, Volume 163, Issue 1, October 2005, Pages 252–264,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https://doi.org/10.1111/j.1365-246X.2005.02743.x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9 </a:t>
            </a:r>
            <a:r>
              <a:rPr lang="en-US" altLang="en-US" b="0"/>
              <a:t>Synthetic seismograms calculated for the model of Fig. 8, using ANISEIS. Anisotropic poro-elasticity (APE)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9 Synthetic seismograms calculated for the model of Fig. 8, using ANISEIS. Anisotropic poro-elasticity (APE)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2024-09-21T01:19:05Z</dcterms:modified>
</cp:coreProperties>
</file>