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DDF57-CD5F-4EB7-971C-CA5EB3D31C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8285B-5907-4908-BC67-F10EDA1C3C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Synthetic seismograms calculated for the model of Fig. 8, using ANISEIS. Anisotropic poro-elasticity (APE) applied for three sets of differential stress. Source depth: 20 km. y: direction of regional field. Effect of shear-wave polarizations for azimuth 0° (a) 1 2 6 for offset 5 km; (b) 3 2 6 for offset 5 km and (c) 2 2 6 for offset 11.55 km. Notice the larger offset (11.55 km) in (c) needed for time-delays to be noticed.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6A2F0-FED3-4B65-B03A-0BA30AB579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7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163, Issue 1, October 2005, Pages 252–264,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https://doi.org/10.1111/j.1365-246X.2005.02743.x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Synthetic seismograms calculated for the model of Fig. 8, using ANISEIS. Anisotropic poro-elasticity (APE)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Synthetic seismograms calculated for the model of Fig. 8, using ANISEIS. Anisotropic poro-elasticity (APE)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2024-09-19T00:00:43Z</dcterms:modified>
</cp:coreProperties>
</file>