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FC7E3-3325-41B5-AFDB-0A7AEED50A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A1F97E-A42A-480C-A259-14642BA4A7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Greater activation for high-motion verbs than low-motion nouns in blind (right) and sighted (left) adults. Results from a whole-brain random-effect analyses, P  nouns contrast.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1249BB-489A-4D34-9788-CED748A959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2, February 2012, Pages 286–293,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Greater activation for high-motion verbs than low-motion nouns in blind (right) and sighted (left)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622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Greater activation for high-motion verbs than low-motion nouns in blind (right) and sighted (left)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2024-04-26T23:19:16Z</dcterms:modified>
</cp:coreProperties>
</file>