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2950F-44ED-448D-8297-B930220E31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7CF1A-9F63-4C20-B17E-2B9F52C8C8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67084-CA3F-4719-AC7E-107BE9AE2A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2024-04-26T02:43:27Z</dcterms:modified>
</cp:coreProperties>
</file>