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B4A521-4160-4DC3-8C80-6D3E745CA0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B8FE7-60D5-49D5-AC3A-C160397269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3B1260-8179-4995-8F62-7C83B15B50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2024-04-27T04:58:48Z</dcterms:modified>
</cp:coreProperties>
</file>