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228017-CAE2-4836-9D5F-30C7FD6FC7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0EF15E-7A11-4D00-9DD4-7053DAD147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Classical cytoarchitectonic maps by (a) Brodmann (1909) and (b) von Economo and Koskinas (1925). The posterior granular area is marked in 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8533F8-96A3-4FC4-88E7-79A4301F1C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6, June 2010, Pages 1448–1461,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Classical cytoarchitectonic maps by (a) Brodmann (1909) and (b) von Economo and Koskinas (1925).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Classical cytoarchitectonic maps by (a) Brodmann (1909) and (b) von Economo and Koskinas (1925).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2024-09-19T06:42:43Z</dcterms:modified>
</cp:coreProperties>
</file>