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3E1A8-790E-4048-8AD2-2138D369B4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273C5-DD34-4085-902D-54CF6B18BB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Classical cytoarchitectonic maps by (a) Brodmann (1909) and (b) von Economo and Koskinas (1925). The posterior granular area is marked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25198-A3F2-4F06-9859-C34350F4B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Classical cytoarchitectonic maps by (a) Brodmann (1909) and (b) von Economo and Koskinas (1925).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Classical cytoarchitectonic maps by (a) Brodmann (1909) and (b) von Economo and Koskinas (1925).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2024-09-20T05:54:59Z</dcterms:modified>
</cp:coreProperties>
</file>