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1908A-5EA7-4183-9FC0-A6CA5FF101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23054-6B34-494D-9796-BC5BC0B73F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Classical cytoarchitectonic maps by (a) Brodmann (1909) and (b) von Economo and Koskinas (1925). The posterior granular area is marked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57618-833F-4D43-A8F2-B2DEC358F2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1448–1461,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Classical cytoarchitectonic maps by (a) Brodmann (1909) and (b) von Economo and Koskinas (1925).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Classical cytoarchitectonic maps by (a) Brodmann (1909) and (b) von Economo and Koskinas (1925).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2024-05-08T03:59:00Z</dcterms:modified>
</cp:coreProperties>
</file>