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6B257D-F0F6-49A9-817E-21FDE38008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42F34E-465C-4896-B97B-66DD715D5D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GC–MS full mass spectrum of HFB derivative of methylone-d3 with base ion of 149 and other minor ions of 91, 121, 213 and 257.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610E8F-366A-4087-B331-63CE972E13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t/bks0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36, Issue 6, July 2012, Pages 444–451,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https://doi.org/10.1093/jat/bks043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GC–MS full mass spectrum of HFB derivative of methylone-d3 with base ion of 149 and other minor ions of 91,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GC–MS full mass spectrum of HFB derivative of methylone-d3 with base ion of 149 and other minor ions of 91,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2024-04-26T14:50:32Z</dcterms:modified>
</cp:coreProperties>
</file>