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E62C21-EE7D-4956-A64D-CB6B710746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F91837-8061-41E3-94B7-0B86C93412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6887B-9A4C-4226-A209-F1189DFE00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2024-05-01T22:13:01Z</dcterms:modified>
</cp:coreProperties>
</file>