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00B9B-8B3B-4E12-8B78-213770B1C8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25737-ACE8-40B4-B4F2-C5B715A64F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Receiver-operator characteristic curves illustrating the predictive accuracy of circulating endothelial cell (CEC) counts for the diagnosis of myocardial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FC633-6956-45B2-8560-25EF0DE4D1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9, May 2007, Pages 1092–1101,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Receiver-operator characteristic curves illustrating the predictive accuracy of circulating endothelial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Receiver-operator characteristic curves illustrating the predictive accuracy of circulating endothelial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2024-09-21T03:17:41Z</dcterms:modified>
</cp:coreProperties>
</file>