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3000B9B-8B3B-4E12-8B78-213770B1C8D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B25737-ACE8-40B4-B4F2-C5B715A64FC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Receiver-operator characteristic curves illustrating the predictive accuracy of circulating endothelial cell (CEC) counts for the diagnosis of myocardial infarction.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European Society of Cardiology 2007.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2FC633-6956-45B2-8560-25EF0DE4D10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m07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28, Issue 9, May 2007, Pages 1092–1101,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https://doi.org/10.1093/eurheartj/ehm070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Receiver-operator characteristic curves illustrating the predictive accuracy of circulating endothelial cell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 Receiver-operator characteristic curves illustrating the predictive accuracy of circulating endothelial cell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2024-09-21T03:17:41Z</dcterms:modified>
</cp:coreProperties>
</file>