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DA147-A1B6-490F-B014-FE4F50C2F4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2E03A-5ECA-4148-A275-F027FD93E6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Receiver-operator characteristic curves illustrating the predictive accuracy of circulating endothelial cell (CEC) counts for the diagnosis of myocardial infarction.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F65F6-BE5B-48C4-B184-0B61FE869D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9, May 2007, Pages 1092–1101,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Receiver-operator characteristic curves illustrating the predictive accuracy of circulating endothelial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Receiver-operator characteristic curves illustrating the predictive accuracy of circulating endothelial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2024-05-10T20:22:22Z</dcterms:modified>
</cp:coreProperties>
</file>