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65D013-8534-4F31-AF7D-E628A8F24D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166A44-0E1A-4B58-AD65-A536B10FB6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Characteristics of HIV-infected patients who developed recurrent symptoms of cryptococcal infection after initiation of HAART.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2002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659C1C-62A3-4D88-821C-FBC90A45F0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4446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35, Issue 12, 15 December 2002, Pages e128–e133,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https://doi.org/10.1086/344467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Characteristics of HIV-infected patients who developed recurrent symptoms of cryptococcal infection after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Characteristics of HIV-infected patients who developed recurrent symptoms of cryptococcal infection after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2024-04-27T01:06:52Z</dcterms:modified>
</cp:coreProperties>
</file>