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0A295-032A-4FC5-9491-D3A5B3E31D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B0B2C-D661-45FF-9502-21E7E9BA92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sound intensity on the extent and configuration of zones of activation as revealed by optical imaging of intrinsic signals (statistical maps). The overall configuration of activation zones and their systematic shift are similar among four different sound pressure levels (40, 50, 60 and 70 dB SPL in a, b, c and d, respectively), except at threshold and near-threshold pressure levels (40 and 50 dB SPL; see a and b) for the 8 kHz stimulation. At these levels, the stimulation at 8 kHz does not evoke the full extent of activation. An activation image in (e) is a repeated session acquired 15 min after the stimulation with the full set of SPLs. The suprasylvian sulcus is oriented horizontally. Imaged areas: 6.7 mm (vertical) × 9.0 mm (horizontal).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24986B-1084-4EE9-988F-F3B4143EE9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1497–1509, </a:t>
            </a:r>
            <a:r>
              <a:rPr lang="en-US" altLang="en-US" sz="1000">
                <a:solidFill>
                  <a:srgbClr val="333333"/>
                </a:solidFill>
                <a:hlinkClick r:id="rId3"/>
              </a:rPr>
              <a:t>https://doi.org/10.1093/cercor/bhi028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sound intensity on the extent and configuration of zones of activation as revealed by optical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sound intensity on the extent and configuration of zones of activation as revealed by optical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2024-04-26T03:04:13Z</dcterms:modified>
</cp:coreProperties>
</file>