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C1722-5193-4C8C-9F31-A24FE785B0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84D8B-28E6-4D64-982F-64C12FA4D6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Conflict frequency data: Younger and older adults’ keyboard and motion capture data for six different conflict positions. Namely, conflicting responses in the one-conflict trials; first and second conflicts in the two-conflict trials; and the first, second, and third conflict in the three-conflict trials. Panel (a) displays averaged accuracy, panel (b) displays averaged planning time, and (c) displays execution time. Error bars represent standard error of the mean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06B00-7A3B-4D79-9E6A-EF152737BA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b/gbq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B Psychol Sci Soc Sci</a:t>
            </a:r>
            <a:r>
              <a:rPr lang="en-US" altLang="en-US" sz="1000">
                <a:solidFill>
                  <a:srgbClr val="333333"/>
                </a:solidFill>
              </a:rPr>
              <a:t>, Volume 66B, Issue 2, March 2011, Pages 185–194,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https://doi.org/10.1093/geronb/gbq090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Conflict frequency data: Younger and older adults’ keyboard and motion capture data for six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Conflict frequency data: Younger and older adults’ keyboard and motion capture data for six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2024-04-26T09:42:09Z</dcterms:modified>
</cp:coreProperties>
</file>