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8CBD4-8F1A-4182-A89A-DFCFC97B99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79C9B-042C-4A43-BA33-E38E8D378A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7F1C96-57C7-426D-AD96-9263990715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2024-04-26T07:10:12Z</dcterms:modified>
</cp:coreProperties>
</file>