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A80309-031C-427F-ABF2-5E28A41185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B8B3E-B56A-4211-A43D-F51FBEBC49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Behavioral and neurochemical measurements during Extinction of the extinction group (E1) and the control group (C1). The upper graph shows the behavioral results as the total number of lever presses per block, each block 8 trials. The middle and lower graphs show DA and NA efflux respectively as percentage of basal value. Samples 1–3: basal values, and 4–6 effect samples during session and 7 and 8 after the behavior session. All values represent means ± standard error of the mean. Filled symbols indicate significant differences compared with the first block or final basal sample. An asterisk indicates a significant difference between the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CF7FD1-58FA-43D8-9FF5-B2E8AAD965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1444–1453, </a:t>
            </a:r>
            <a:r>
              <a:rPr lang="en-US" altLang="en-US" sz="1000">
                <a:solidFill>
                  <a:srgbClr val="333333"/>
                </a:solidFill>
                <a:hlinkClick r:id="rId3"/>
              </a:rPr>
              <a:t>https://doi.org/10.1093/cercor/bhl057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Behavioral and neurochemical measurements during Extinction of the extinction group (E1) and the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Behavioral and neurochemical measurements during Extinction of the extinction group (E1) and the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2024-04-26T13:07:53Z</dcterms:modified>
</cp:coreProperties>
</file>