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74B005-D47A-4C57-A9D8-C85839A7FF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C6F8D9-8B01-4A22-B583-6BD94182B7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5E5FF6-EBBA-4D0E-93FB-470F554861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2024-04-26T19:21:38Z</dcterms:modified>
</cp:coreProperties>
</file>