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E9634D-4023-465F-9031-06DC67ACA4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D77F7-BCC8-4A24-BFD2-2768D8E6FB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Analysis of the densities of dendritic spines on layer III (A) and layer V (B) pyramidal neurons of the primary sensorimotor cortices of OHE and OHE with estradiol or/and progesterone supplemented rats. Please see the legend of Figure 6 for abbreviation. Six representative layer III and layer V neurons were analyzed in each of the OHE, OHE + E2, OHE + P4, and OHE + E2P4 rats (n = 3 each). *P &lt; 0.05 between the marked and the corresponding OHE rats, 1-way ANOVA followed by Newman–Keuls tests where n is the number of animals.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A54BB8-560B-48A0-93AA-DAF8092200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2719–2727,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Analysis of the densities of dendritic spines on layer III (A) and layer V (B) pyramidal neurons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Analysis of the densities of dendritic spines on layer III (A) and layer V (B) pyramidal neurons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2024-04-27T05:04:25Z</dcterms:modified>
</cp:coreProperties>
</file>