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12F391-BBDA-44BD-B528-BC7B9BC9E91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8193CC-60B2-4983-BA19-F5F3B05DED0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855E7B-2EDC-4ADC-A571-5A3C93E1D8C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2024-04-26T18:37:10Z</dcterms:modified>
</cp:coreProperties>
</file>