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0B07CB0-848D-4CAA-BAA4-F10304F5C29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957EE24-CD19-49CB-A5AD-276A9F3CF39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CF9C6D8-E0FA-4FA5-B134-9E5D4F887EB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2024-04-27T01:32:25Z</dcterms:modified>
</cp:coreProperties>
</file>