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1EE75-9F87-42F2-BA54-3EE3C89075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5E100-0D3D-4B1E-A181-E0B41BE80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0C954-D34D-4B24-893D-C5E95F11DA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2024-04-26T00:59:02Z</dcterms:modified>
</cp:coreProperties>
</file>