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059645-0BE1-45AB-B16D-6901762172D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2B0C2F-733B-49B9-9523-4F99B04E2F9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schematic illustrating the different stages of the task used in Experiments 1 and 2. All marmosets performed identical visual discriminations up until reversal 2. At this stage, the marmosets in Experiment 1 performed 3 further serial reversals, whereas in Experiment 2, the visual discrimination reversal task diverged to allow the independent assessment of perseverative and learned avoidance behavior. Marmosets responded to stimuli on the touch screen to obtain banana milkshake reward. The “+” and “−” indicate which stimulus was correct and incorrect at each stage and were not visible to the marmosets. In Experiment 2 at reversal 2, half of each of the lesioned and control groups performed either the “perseveration” or “learned avoidance” tests. The correct and incorrect stimulus within the pairs were counterbalanced from D3 acquisition onward. All stimuli were multicolored.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D16EC3-4E01-4326-93DB-D98B3673E39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2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18–27, </a:t>
            </a:r>
            <a:r>
              <a:rPr lang="en-US" altLang="en-US" sz="1000">
                <a:solidFill>
                  <a:srgbClr val="333333"/>
                </a:solidFill>
                <a:hlinkClick r:id="rId3"/>
              </a:rPr>
              <a:t>https://doi.org/10.1093/cercor/bhj120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schematic illustrating the different stages of the task used in Experiments 1 and 2. All marmosets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schematic illustrating the different stages of the task used in Experiments 1 and 2. All marmosets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2024-04-27T01:32:32Z</dcterms:modified>
</cp:coreProperties>
</file>