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A5BBC-68B1-4F57-BFC1-3EF95796A4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BCA493-E1FB-4A3C-8588-C7E14A3679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Allele frequency by age for an allele with a frequency at birth of 0.20 and relative risks of 0.7 (circle line), 0.8 (solid line), and 0.9 (dashed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F4500-2081-4F4B-81C9-DF60C3B93E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2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8, 15 October 2008, Pages 890–896,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Allele frequency by age for an allele with a frequency at birth of 0.20 and relative risks of 0.7 (circle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28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Allele frequency by age for an allele with a frequency at birth of 0.20 and relative risks of 0.7 (circle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2024-04-26T23:26:36Z</dcterms:modified>
</cp:coreProperties>
</file>