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E1200-17B2-47E3-925C-1EF2046C0E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48DFE8-812A-4903-BB2C-D8C16C7371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3B62D-C5DF-486D-869C-DFEA5DC262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2024-04-26T04:33:01Z</dcterms:modified>
</cp:coreProperties>
</file>