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7A37C-C906-4DCE-96C1-84492E963C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98AC6-65AB-4698-AF7C-9A0E3B59A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Source-localized cerebro-acoustic coherence results. (A) Source localization showing significant cerebro-acoustic coherence in the unintelligible 1 channel condition compared to a permutation-derived null baseline derived from random pairings of acoustic envelopes to MEG data across all participants. Effects shown are whole-brain corrected (P &lt; 0.05). (B) ROI analysis on coherence values extracted from probabilistically defined primary auditory cortex regions relative to coherence for random pairings of acoustic and cerebral trials. Data showed a significant hemisphere × number of channels × normal/random interaction (P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46E32-D07D-4F9D-94DF-F01776E9F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1378–1387,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Source-localized cerebro-acoustic coherence results. (A) Source localization showing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Source-localized cerebro-acoustic coherence results. (A) Source localization showing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2024-04-26T22:42:41Z</dcterms:modified>
</cp:coreProperties>
</file>