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33C8A3-39F4-4948-9401-37C1D5F3137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C0C16A-4DEE-4BC1-8671-9E1E68CCE5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Date of onset of initial skin infections due to methicillin-resistant Staphylococcus aureus (MRSA) among players on a college football team during the period of August through September 2003.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C1BF52-48C7-4EDA-8B4E-521D9B1C115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2531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39, Issue 10, 15 November 2004, Pages 1446–1453,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https://doi.org/10.1086/425313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Date of onset of initial skin infections due to methicillin-resistant Staphylococcus aureus (MRSA) among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Date of onset of initial skin infections due to methicillin-resistant Staphylococcus aureus (MRSA) among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2024-09-21T04:30:05Z</dcterms:modified>
</cp:coreProperties>
</file>