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5FB876-F12C-4369-B9F5-1CAA2E0357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DE1D8A-E18B-454F-99E2-E356DEFDB0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Date of onset of initial skin infections due to methicillin-resistant Staphylococcus aureus (MRSA) among players on a college football team during the period of August through September 2003.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8D30BC-9208-4586-B588-66958105F4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53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39, Issue 10, 15 November 2004, Pages 1446–1453,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https://doi.org/10.1086/425313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Date of onset of initial skin infections due to methicillin-resistant Staphylococcus aureus (MRSA) among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Date of onset of initial skin infections due to methicillin-resistant Staphylococcus aureus (MRSA) among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2024-05-10T14:59:42Z</dcterms:modified>
</cp:coreProperties>
</file>