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B5F648-A5BE-4436-B906-747226E059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5A564B-E194-4D5E-90BB-F700309FA4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Behavioral responses for stream segregation as a function of time, averaged across repeated presentations of the 32-s stimulus block during MEG (left) and fMRI (right). The graph shows mean values ±1 standard error across subjects (MEG: n = 11; fMRI: n = 9). The NO condition was virtually never perceived as segregated, while both streaming conditions show equally high probability of being perceived as segregated.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35C9DD-8A7A-48BB-AD08-14F102FAA9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q0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12, December 2010, Pages 2863–2873,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https://doi.org/10.1093/cercor/bhq037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Behavioral responses for stream segregation as a function of time, averaged across repeated presentations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Behavioral responses for stream segregation as a function of time, averaged across repeated presentations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2024-04-26T00:48:05Z</dcterms:modified>
</cp:coreProperties>
</file>