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EE8EF-68C7-4D35-9BF8-34B309747B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43A4B-ECD5-4F53-8D7E-FB3C95F52B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9b.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Distribution a of Malignant Primary Brain and Other CNS Tumors by CBTRUS Histology Groupings and Histology (N=117,906), CBTRUS Statistical Report: NPCR and SEER, 2009-2013.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058AE-D5A5-42C9-B93A-AA0B8248C6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w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18, Issue suppl_5, October 2016, Pages v1–v75,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https://doi.org/10.1093/neuonc/now207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9b. </a:t>
            </a:r>
            <a:r>
              <a:rPr lang="en-US" altLang="en-US" b="0"/>
              <a:t> Distribution </a:t>
            </a:r>
            <a:r>
              <a:rPr lang="en-US" altLang="en-US" b="0" baseline="30000"/>
              <a:t>a</a:t>
            </a:r>
            <a:r>
              <a:rPr lang="en-US" altLang="en-US" b="0"/>
              <a:t> of Malignant Primary Brain and Other CNS Tumors by CBTRUS Histology Groupings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9b.  Distribution a of Malignant Primary Brain and Other CNS Tumors by CBTRUS Histology Groupings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2024-04-26T17:02:06Z</dcterms:modified>
</cp:coreProperties>
</file>