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018B72-14C9-4C02-BECC-D72B09EC84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C2502-B491-4A0D-A0C7-959087DAC3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by time interactions for 0-back in SA. Top panel: surface and cross-sectional views for group-by-time interaction for 0-back in SA. Covariates were mean age and scan interval. Activations significant at z = 1.7, cluster corrected at P &lt; 0.05. Bottom panel: intra-individual change in z-values (intensity, age residuals) for vertices in 1) left supramarginal gyrus, 2) left superior temporal cortex, 3) left inferior frontal cortex. Activation cross-section views are presented in radiological orientation.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64DB1-241F-4B85-9A2A-6F01F449F8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12, December 2015, Pages 4761–4771,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Group by time interactions for 0-back in SA. Top panel: surface and cross-sectional views for group-by-time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Group by time interactions for 0-back in SA. Top panel: surface and cross-sectional views for group-by-time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2024-04-27T03:20:23Z</dcterms:modified>
</cp:coreProperties>
</file>